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1" r:id="rId4"/>
    <p:sldId id="259" r:id="rId5"/>
    <p:sldId id="258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5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04-Jul-19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589E016-1EE1-484C-8423-012B4B78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all clock tower&#10;&#10;Description automatically generated">
            <a:extLst>
              <a:ext uri="{FF2B5EF4-FFF2-40B4-BE49-F238E27FC236}">
                <a16:creationId xmlns:a16="http://schemas.microsoft.com/office/drawing/2014/main" id="{8AA936AA-477F-48AD-A62F-597A87C28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372" r="9092" b="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6100866-3689-418C-84D9-07C7E24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43ED0-AFE1-41B0-A579-FE52663BB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556" y="1653703"/>
            <a:ext cx="3581835" cy="24704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Welcome to Olomouc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9ECCA0-A08B-441E-AC78-25AD863A06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724" y="4260714"/>
            <a:ext cx="3331786" cy="1032093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GiBS</a:t>
            </a:r>
            <a:r>
              <a:rPr lang="en-US" sz="2000" dirty="0">
                <a:solidFill>
                  <a:schemeClr val="bg1"/>
                </a:solidFill>
              </a:rPr>
              <a:t> 2020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216E5C90-C404-4EA8-99A4-28DBE988B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307" y="141892"/>
            <a:ext cx="1743460" cy="151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63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7">
            <a:extLst>
              <a:ext uri="{FF2B5EF4-FFF2-40B4-BE49-F238E27FC236}">
                <a16:creationId xmlns:a16="http://schemas.microsoft.com/office/drawing/2014/main" id="{EA992460-7FA3-40FE-A958-BCD1981B9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9">
            <a:extLst>
              <a:ext uri="{FF2B5EF4-FFF2-40B4-BE49-F238E27FC236}">
                <a16:creationId xmlns:a16="http://schemas.microsoft.com/office/drawing/2014/main" id="{ADF57D5B-380D-48E9-8DAD-DD500FE80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D4D11-AC7F-4777-901D-265ACB15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1123837"/>
            <a:ext cx="3983632" cy="1255469"/>
          </a:xfrm>
        </p:spPr>
        <p:txBody>
          <a:bodyPr>
            <a:normAutofit/>
          </a:bodyPr>
          <a:lstStyle/>
          <a:p>
            <a:r>
              <a:rPr lang="en-US"/>
              <a:t>Why Olomouc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4FF9F-FFF9-448C-8880-A0B1640AC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510395"/>
            <a:ext cx="3983632" cy="3274586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The heart of Czech Republic, the heart of Europe!</a:t>
            </a:r>
          </a:p>
          <a:p>
            <a:r>
              <a:rPr lang="en-US" sz="1800">
                <a:solidFill>
                  <a:srgbClr val="FFFFFF"/>
                </a:solidFill>
              </a:rPr>
              <a:t> The real Czech Republic beyond Prague!</a:t>
            </a:r>
          </a:p>
          <a:p>
            <a:r>
              <a:rPr lang="en-US" sz="1800">
                <a:solidFill>
                  <a:srgbClr val="FFFFFF"/>
                </a:solidFill>
              </a:rPr>
              <a:t>(But also called little Prague, so there’s that)</a:t>
            </a: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9" name="Picture 8" descr="A picture containing building, sky, outdoor&#10;&#10;Description automatically generated">
            <a:extLst>
              <a:ext uri="{FF2B5EF4-FFF2-40B4-BE49-F238E27FC236}">
                <a16:creationId xmlns:a16="http://schemas.microsoft.com/office/drawing/2014/main" id="{6733E7C9-85C4-413A-A19E-C0ABB657E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25" r="-4" b="19431"/>
          <a:stretch/>
        </p:blipFill>
        <p:spPr>
          <a:xfrm>
            <a:off x="9408841" y="768097"/>
            <a:ext cx="2079069" cy="2344273"/>
          </a:xfrm>
          <a:prstGeom prst="rect">
            <a:avLst/>
          </a:prstGeom>
        </p:spPr>
      </p:pic>
      <p:pic>
        <p:nvPicPr>
          <p:cNvPr id="13" name="Picture 12" descr="A castle on top of a mountain&#10;&#10;Description automatically generated">
            <a:extLst>
              <a:ext uri="{FF2B5EF4-FFF2-40B4-BE49-F238E27FC236}">
                <a16:creationId xmlns:a16="http://schemas.microsoft.com/office/drawing/2014/main" id="{2B24E103-67B6-4DA2-B1D3-8C65489630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4" r="19973"/>
          <a:stretch/>
        </p:blipFill>
        <p:spPr>
          <a:xfrm>
            <a:off x="5137461" y="4080917"/>
            <a:ext cx="2157388" cy="200899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125053E-1062-4FE2-974C-546DC769D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view of a city at night&#10;&#10;Description automatically generated">
            <a:extLst>
              <a:ext uri="{FF2B5EF4-FFF2-40B4-BE49-F238E27FC236}">
                <a16:creationId xmlns:a16="http://schemas.microsoft.com/office/drawing/2014/main" id="{9FD3C75D-90C3-4275-831A-72242B35E7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16" r="14276" b="5"/>
          <a:stretch/>
        </p:blipFill>
        <p:spPr>
          <a:xfrm>
            <a:off x="7460907" y="3264089"/>
            <a:ext cx="4027002" cy="3593910"/>
          </a:xfrm>
          <a:prstGeom prst="rect">
            <a:avLst/>
          </a:prstGeom>
        </p:spPr>
      </p:pic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C27CE0C-8473-49EA-9A95-5DB8F53BED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04" r="12230" b="2"/>
          <a:stretch/>
        </p:blipFill>
        <p:spPr>
          <a:xfrm>
            <a:off x="5137459" y="-6"/>
            <a:ext cx="4113440" cy="3920044"/>
          </a:xfrm>
          <a:custGeom>
            <a:avLst/>
            <a:gdLst>
              <a:gd name="connsiteX0" fmla="*/ 0 w 4113440"/>
              <a:gd name="connsiteY0" fmla="*/ 0 h 3920044"/>
              <a:gd name="connsiteX1" fmla="*/ 4113440 w 4113440"/>
              <a:gd name="connsiteY1" fmla="*/ 0 h 3920044"/>
              <a:gd name="connsiteX2" fmla="*/ 4113440 w 4113440"/>
              <a:gd name="connsiteY2" fmla="*/ 3103224 h 3920044"/>
              <a:gd name="connsiteX3" fmla="*/ 2157388 w 4113440"/>
              <a:gd name="connsiteY3" fmla="*/ 3103224 h 3920044"/>
              <a:gd name="connsiteX4" fmla="*/ 2157388 w 4113440"/>
              <a:gd name="connsiteY4" fmla="*/ 3920044 h 3920044"/>
              <a:gd name="connsiteX5" fmla="*/ 0 w 4113440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984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FDA74-AB36-41CF-9DD3-0F2C58087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Architecture, history, infrastructure, future</a:t>
            </a:r>
          </a:p>
        </p:txBody>
      </p:sp>
      <p:pic>
        <p:nvPicPr>
          <p:cNvPr id="5" name="Content Placeholder 4" descr="A large building&#10;&#10;Description automatically generated">
            <a:extLst>
              <a:ext uri="{FF2B5EF4-FFF2-40B4-BE49-F238E27FC236}">
                <a16:creationId xmlns:a16="http://schemas.microsoft.com/office/drawing/2014/main" id="{1DB9D6F8-A1C9-42A3-BC15-710089A20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7382" y="1052322"/>
            <a:ext cx="3173730" cy="4762500"/>
          </a:xfrm>
        </p:spPr>
      </p:pic>
      <p:pic>
        <p:nvPicPr>
          <p:cNvPr id="7" name="Picture 6" descr="A group of people in front of a building&#10;&#10;Description automatically generated">
            <a:extLst>
              <a:ext uri="{FF2B5EF4-FFF2-40B4-BE49-F238E27FC236}">
                <a16:creationId xmlns:a16="http://schemas.microsoft.com/office/drawing/2014/main" id="{4A5BE5F2-EF2C-4433-A79A-6A921F5E3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053" y="259842"/>
            <a:ext cx="4762500" cy="3173730"/>
          </a:xfrm>
          <a:prstGeom prst="rect">
            <a:avLst/>
          </a:prstGeom>
        </p:spPr>
      </p:pic>
      <p:pic>
        <p:nvPicPr>
          <p:cNvPr id="9" name="Picture 8" descr="A city street&#10;&#10;Description automatically generated">
            <a:extLst>
              <a:ext uri="{FF2B5EF4-FFF2-40B4-BE49-F238E27FC236}">
                <a16:creationId xmlns:a16="http://schemas.microsoft.com/office/drawing/2014/main" id="{FEC3C95E-1C47-4B07-8596-E9E524A27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053" y="3532583"/>
            <a:ext cx="4762500" cy="317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882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8698-D717-4A59-A07D-0E897FA3C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of course…</a:t>
            </a:r>
          </a:p>
        </p:txBody>
      </p:sp>
      <p:pic>
        <p:nvPicPr>
          <p:cNvPr id="5" name="Content Placeholder 4" descr="A bottle of wine&#10;&#10;Description automatically generated">
            <a:extLst>
              <a:ext uri="{FF2B5EF4-FFF2-40B4-BE49-F238E27FC236}">
                <a16:creationId xmlns:a16="http://schemas.microsoft.com/office/drawing/2014/main" id="{2F5495D6-069E-4BF3-A3EF-FDF4467BF0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8838" y="1919287"/>
            <a:ext cx="5715000" cy="3009900"/>
          </a:xfrm>
        </p:spPr>
      </p:pic>
    </p:spTree>
    <p:extLst>
      <p:ext uri="{BB962C8B-B14F-4D97-AF65-F5344CB8AC3E}">
        <p14:creationId xmlns:p14="http://schemas.microsoft.com/office/powerpoint/2010/main" val="3146659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455D90-E643-4E9E-8BC8-F1819E85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Why Palacky Uni?</a:t>
            </a:r>
          </a:p>
        </p:txBody>
      </p:sp>
      <p:pic>
        <p:nvPicPr>
          <p:cNvPr id="5" name="Content Placeholder 4" descr="A view of a city&#10;&#10;Description automatically generated">
            <a:extLst>
              <a:ext uri="{FF2B5EF4-FFF2-40B4-BE49-F238E27FC236}">
                <a16:creationId xmlns:a16="http://schemas.microsoft.com/office/drawing/2014/main" id="{36ACF87B-5027-47FA-BC71-928C26799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7" y="494522"/>
            <a:ext cx="10637520" cy="353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0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rge brick building with green grass&#10;&#10;Description automatically generated">
            <a:extLst>
              <a:ext uri="{FF2B5EF4-FFF2-40B4-BE49-F238E27FC236}">
                <a16:creationId xmlns:a16="http://schemas.microsoft.com/office/drawing/2014/main" id="{CA6621A3-10DB-4855-B1A2-3227E2B52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3" r="-1" b="13809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BC1AF4-6374-46F2-85F1-09596ED5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Crossroads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F7D77-BE32-46A3-9155-18744E63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8" y="971055"/>
            <a:ext cx="7315200" cy="49019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to bring out the formal and the quantitative with the complex subjectivity of biosemiotics together.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9935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7427F-BD1D-4FE8-8DDB-DDE25730D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there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8FEB8-EB60-4FE9-8EDD-0792BE285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Actually easy!</a:t>
            </a:r>
          </a:p>
          <a:p>
            <a:r>
              <a:rPr lang="en-US" dirty="0"/>
              <a:t>Close to a number of important airports: Prague (2:30 hours by train), Vienna (3 hours by bus), Bratislava, Krakow, Wroclaw</a:t>
            </a:r>
          </a:p>
        </p:txBody>
      </p:sp>
    </p:spTree>
    <p:extLst>
      <p:ext uri="{BB962C8B-B14F-4D97-AF65-F5344CB8AC3E}">
        <p14:creationId xmlns:p14="http://schemas.microsoft.com/office/powerpoint/2010/main" val="1642360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outdoor, building, road&#10;&#10;Description automatically generated">
            <a:extLst>
              <a:ext uri="{FF2B5EF4-FFF2-40B4-BE49-F238E27FC236}">
                <a16:creationId xmlns:a16="http://schemas.microsoft.com/office/drawing/2014/main" id="{8F80CF95-31EF-40E8-93B0-1AAE4ED33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092" b="23373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3BE43-69EE-4DBE-A299-1706861C8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98448"/>
            <a:ext cx="3685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00"/>
              <a:t>We hope to see you there next year!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67D699A8-FB2B-4FDC-8AD1-414D1CF76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4136" y="5333998"/>
            <a:ext cx="1743460" cy="151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3428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114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Frame</vt:lpstr>
      <vt:lpstr>Welcome to Olomouc</vt:lpstr>
      <vt:lpstr>Why Olomouc</vt:lpstr>
      <vt:lpstr>Architecture, history, infrastructure, future</vt:lpstr>
      <vt:lpstr>And of course…</vt:lpstr>
      <vt:lpstr>Why Palacky Uni?</vt:lpstr>
      <vt:lpstr>Crossroads</vt:lpstr>
      <vt:lpstr>How to get there</vt:lpstr>
      <vt:lpstr>We hope to see you there next year!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olomouc</dc:title>
  <dc:creator>Rodriguez Higuera Claudio</dc:creator>
  <cp:lastModifiedBy>Rodriguez Higuera Claudio</cp:lastModifiedBy>
  <cp:revision>3</cp:revision>
  <dcterms:created xsi:type="dcterms:W3CDTF">2019-07-04T14:08:28Z</dcterms:created>
  <dcterms:modified xsi:type="dcterms:W3CDTF">2019-07-04T14:17:55Z</dcterms:modified>
</cp:coreProperties>
</file>